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64" r:id="rId3"/>
    <p:sldId id="265" r:id="rId4"/>
    <p:sldId id="273" r:id="rId5"/>
    <p:sldId id="275" r:id="rId6"/>
    <p:sldId id="266" r:id="rId7"/>
    <p:sldId id="267" r:id="rId8"/>
    <p:sldId id="269" r:id="rId9"/>
    <p:sldId id="259" r:id="rId10"/>
    <p:sldId id="271" r:id="rId11"/>
    <p:sldId id="272" r:id="rId12"/>
    <p:sldId id="270" r:id="rId13"/>
    <p:sldId id="276" r:id="rId14"/>
    <p:sldId id="277" r:id="rId15"/>
    <p:sldId id="278" r:id="rId16"/>
    <p:sldId id="279" r:id="rId17"/>
    <p:sldId id="280" r:id="rId18"/>
    <p:sldId id="258" r:id="rId19"/>
    <p:sldId id="262" r:id="rId20"/>
    <p:sldId id="263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50B6-AA74-4452-A909-8B2B1C966392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0F7A1-BC80-4E75-A26B-E073178BA8A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D23CF6D-CA13-4029-AFB8-E27F13E87A1A}" type="datetimeFigureOut">
              <a:rPr lang="uk-UA" smtClean="0"/>
              <a:pPr/>
              <a:t>27.08.2018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55A53A-561E-47FA-ACB2-337F8C0ED65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980728"/>
            <a:ext cx="6692280" cy="1470025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НОВА УКРАЇНСЬКА ШКОЛА</a:t>
            </a:r>
            <a:endParaRPr lang="uk-UA" sz="48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184776" cy="3456384"/>
          </a:xfrm>
        </p:spPr>
        <p:txBody>
          <a:bodyPr>
            <a:noAutofit/>
          </a:bodyPr>
          <a:lstStyle/>
          <a:p>
            <a:pPr algn="ctr"/>
            <a:endParaRPr lang="uk-UA" sz="4800" b="1" smtClean="0">
              <a:solidFill>
                <a:srgbClr val="C00000"/>
              </a:solidFill>
            </a:endParaRPr>
          </a:p>
          <a:p>
            <a:pPr algn="ctr"/>
            <a:endParaRPr lang="uk-UA" sz="4800" b="1" smtClean="0">
              <a:solidFill>
                <a:srgbClr val="C00000"/>
              </a:solidFill>
            </a:endParaRPr>
          </a:p>
          <a:p>
            <a:pPr algn="ctr"/>
            <a:endParaRPr lang="uk-UA" sz="4800" b="1" smtClean="0">
              <a:solidFill>
                <a:srgbClr val="C00000"/>
              </a:solidFill>
            </a:endParaRPr>
          </a:p>
          <a:p>
            <a:pPr algn="ctr"/>
            <a:r>
              <a:rPr lang="uk-UA" sz="4800" b="1" smtClean="0">
                <a:solidFill>
                  <a:srgbClr val="C00000"/>
                </a:solidFill>
              </a:rPr>
              <a:t>ПРОСТІР РАДОСТІ, ТВОРЧОСТІ, ЩАСЛИВОГО ДИТИНСТВА</a:t>
            </a:r>
            <a:endParaRPr lang="uk-UA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831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073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 Освітнє середовище початкової школи  </a:t>
            </a:r>
            <a:br>
              <a:rPr lang="uk-UA" sz="3200" dirty="0" smtClean="0"/>
            </a:br>
            <a:r>
              <a:rPr lang="uk-UA" sz="3200" dirty="0" smtClean="0"/>
              <a:t>ЗЗСО І-ІІ ст. № 6</a:t>
            </a:r>
            <a:br>
              <a:rPr lang="uk-UA" sz="3200" dirty="0" smtClean="0"/>
            </a:br>
            <a:endParaRPr lang="ru-RU" sz="3200" dirty="0"/>
          </a:p>
        </p:txBody>
      </p:sp>
      <p:pic>
        <p:nvPicPr>
          <p:cNvPr id="1029" name="Picture 5" descr="C:\Users\admin1\Desktop\фото\20180827_130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5" t="15041" r="15054"/>
          <a:stretch/>
        </p:blipFill>
        <p:spPr bwMode="auto">
          <a:xfrm>
            <a:off x="2753018" y="836712"/>
            <a:ext cx="3452680" cy="2775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1\Desktop\фото\20180827_130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4937">
            <a:off x="5893702" y="1262771"/>
            <a:ext cx="3084744" cy="4282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1\Desktop\фото\20180827_1313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6137"/>
          <a:stretch/>
        </p:blipFill>
        <p:spPr bwMode="auto">
          <a:xfrm rot="21382991">
            <a:off x="144065" y="1073696"/>
            <a:ext cx="2952328" cy="4660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1\Desktop\фото\20180827_094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958" y="3596709"/>
            <a:ext cx="3867711" cy="290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96584" y="6358659"/>
            <a:ext cx="410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Осередок художньо-творчої діяльності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387055300"/>
      </p:ext>
    </p:extLst>
  </p:cSld>
  <p:clrMapOvr>
    <a:masterClrMapping/>
  </p:clrMapOvr>
  <p:transition advTm="61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admin1\Desktop\фото\20180827_095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8370">
            <a:off x="1810446" y="3379621"/>
            <a:ext cx="2601134" cy="346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dmin1\Desktop\фото\20180827_095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7624">
            <a:off x="4471187" y="4026536"/>
            <a:ext cx="4092434" cy="243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1\Desktop\фото\20180827_094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90869">
            <a:off x="185171" y="673365"/>
            <a:ext cx="2393640" cy="4264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1\Desktop\фото\20180827_0955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3" t="9654" r="9086" b="6722"/>
          <a:stretch/>
        </p:blipFill>
        <p:spPr bwMode="auto">
          <a:xfrm>
            <a:off x="2612644" y="771827"/>
            <a:ext cx="3104990" cy="3766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2543" y="6334857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Осередки гри</a:t>
            </a:r>
            <a:endParaRPr lang="ru-RU" b="1" dirty="0"/>
          </a:p>
        </p:txBody>
      </p:sp>
      <p:pic>
        <p:nvPicPr>
          <p:cNvPr id="2051" name="Picture 3" descr="C:\Users\admin1\Desktop\фото\20180827_094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5684">
            <a:off x="5847811" y="805988"/>
            <a:ext cx="3141039" cy="3999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72073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smtClean="0"/>
              <a:t> Освітнє середовище початкової школи  </a:t>
            </a:r>
            <a:br>
              <a:rPr lang="uk-UA" sz="3200" smtClean="0"/>
            </a:br>
            <a:r>
              <a:rPr lang="uk-UA" sz="3200" smtClean="0"/>
              <a:t>ЗЗСО І-ІІ ст. № 6</a:t>
            </a:r>
            <a:br>
              <a:rPr lang="uk-UA" sz="320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762326585"/>
      </p:ext>
    </p:extLst>
  </p:cSld>
  <p:clrMapOvr>
    <a:masterClrMapping/>
  </p:clrMapOvr>
  <p:transition advTm="884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/>
          <p:nvPr/>
        </p:nvSpPr>
        <p:spPr>
          <a:xfrm>
            <a:off x="-304985" y="23277"/>
            <a:ext cx="874846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Загальноосвітньої школи І-ІІІ ступеня №7  </a:t>
            </a:r>
          </a:p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міста Ковеля</a:t>
            </a:r>
            <a:endParaRPr lang="ru-RU" sz="2400" b="1" i="1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Прямоугольник 9"/>
          <p:cNvSpPr/>
          <p:nvPr/>
        </p:nvSpPr>
        <p:spPr>
          <a:xfrm>
            <a:off x="559111" y="3357003"/>
            <a:ext cx="351013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Клас</a:t>
            </a:r>
            <a:endParaRPr lang="ru-RU" sz="2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Picture 2" descr="C:\Users\Teacher\Downloads\IMG_3711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472" y="835212"/>
            <a:ext cx="3484775" cy="261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Teacher\Downloads\IMG_371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11" y="3882051"/>
            <a:ext cx="3484775" cy="261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9"/>
          <p:cNvSpPr/>
          <p:nvPr/>
        </p:nvSpPr>
        <p:spPr>
          <a:xfrm>
            <a:off x="407720" y="6396334"/>
            <a:ext cx="351013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Рекреація</a:t>
            </a:r>
            <a:endParaRPr lang="ru-RU" sz="2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5126611" y="3448793"/>
            <a:ext cx="351013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Ігровий куточок</a:t>
            </a:r>
            <a:endParaRPr lang="ru-RU" sz="2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6" name="Picture 2" descr="C:\Users\Teacher\Downloads\IMG_3720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18" t="12459" r="13668" b="4100"/>
          <a:stretch/>
        </p:blipFill>
        <p:spPr bwMode="auto">
          <a:xfrm>
            <a:off x="5139291" y="853872"/>
            <a:ext cx="3484775" cy="25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9"/>
          <p:cNvSpPr/>
          <p:nvPr/>
        </p:nvSpPr>
        <p:spPr>
          <a:xfrm>
            <a:off x="5136639" y="6396335"/>
            <a:ext cx="372616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Куточок усамітнення</a:t>
            </a:r>
            <a:endParaRPr lang="ru-RU" sz="2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" name="Picture 2" descr="C:\Users\Teacher\Downloads\IMG_3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611" y="3910458"/>
            <a:ext cx="3567593" cy="25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5793587"/>
      </p:ext>
    </p:extLst>
  </p:cSld>
  <p:clrMapOvr>
    <a:masterClrMapping/>
  </p:clrMapOvr>
  <p:transition advTm="879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5"/>
            <a:ext cx="8856984" cy="7200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Загальноосвітня школа І-ІІІ ст. №8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305" y="3752805"/>
            <a:ext cx="3600400" cy="2669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83" b="25539"/>
          <a:stretch/>
        </p:blipFill>
        <p:spPr>
          <a:xfrm>
            <a:off x="5123629" y="3752805"/>
            <a:ext cx="3459849" cy="2628523"/>
          </a:xfrm>
          <a:prstGeom prst="rect">
            <a:avLst/>
          </a:prstGeom>
        </p:spPr>
      </p:pic>
      <p:pic>
        <p:nvPicPr>
          <p:cNvPr id="1026" name="Picture 2" descr="C:\Documents and Settings\Администратор\Рабочий стол\Новая папка\IMG_20180827_092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68" y="694735"/>
            <a:ext cx="3457875" cy="25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Администратор\Рабочий стол\Новая папка\IMG_20180827_0923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629" y="755336"/>
            <a:ext cx="3459849" cy="25328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3568" y="299695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1-А клас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Класовод: Наумчик Олена Арсенівна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435" y="621166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1-Б клас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Класовод: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Турчик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Алла Федорівна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226274"/>
      </p:ext>
    </p:extLst>
  </p:cSld>
  <p:clrMapOvr>
    <a:masterClrMapping/>
  </p:clrMapOvr>
  <p:transition advTm="821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166" y="116632"/>
            <a:ext cx="8229600" cy="53263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Загальноосвітня школа І-ІІІ ст. №8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04" y="825296"/>
            <a:ext cx="3888432" cy="288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824" y="825296"/>
            <a:ext cx="3859630" cy="2861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168" y="3844823"/>
            <a:ext cx="3809504" cy="2824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824" y="3813374"/>
            <a:ext cx="3851920" cy="28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950725"/>
      </p:ext>
    </p:extLst>
  </p:cSld>
  <p:clrMapOvr>
    <a:masterClrMapping/>
  </p:clrMapOvr>
  <p:transition advTm="879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3"/>
            <a:ext cx="7772400" cy="857255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Освітнє середовище НУШ ЗОШ І-ІІІ ст.  №10 м. Ковеля (навчальні кабінети)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1" y="857232"/>
            <a:ext cx="3669277" cy="290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3877200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3905277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04050"/>
            <a:ext cx="3905277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25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96497"/>
            <a:ext cx="3877200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1472" y="0"/>
            <a:ext cx="7772400" cy="85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Освітнє середовище НУШ ЗОШ І-ІІІ ст.  №10 м. Ковеля (рекреації)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1" y="696497"/>
            <a:ext cx="3667200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96893"/>
            <a:ext cx="3905277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96893"/>
            <a:ext cx="3810027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71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877200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807911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877200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905277" cy="29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Освітнє середовище НУШ ЗОШ І-ІІІ ст.  №10 м. Ковеля (рекреації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54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uk-UA" dirty="0"/>
              <a:t>НВК ЗОШ І-ІІІ ст. №11-ліцей</a:t>
            </a:r>
          </a:p>
        </p:txBody>
      </p:sp>
      <p:pic>
        <p:nvPicPr>
          <p:cNvPr id="7" name="Содержимое 6" descr="обнімаш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750568" cy="2641025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BE93A10-5C11-4E2B-A094-A48656DC1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748" y="1052736"/>
            <a:ext cx="4038600" cy="281292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34B62D-78FC-4B68-8E49-15626DA96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52736"/>
            <a:ext cx="3750568" cy="28129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2264B97-5390-4E88-81BA-CAF081BD4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959358"/>
            <a:ext cx="3750568" cy="26240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2CD02D5-6282-4500-90E7-DF7FE3261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748" y="3959358"/>
            <a:ext cx="4038600" cy="2624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DAC768-6B72-4F29-9263-FDA55FF5013F}"/>
              </a:ext>
            </a:extLst>
          </p:cNvPr>
          <p:cNvSpPr txBox="1"/>
          <p:nvPr/>
        </p:nvSpPr>
        <p:spPr>
          <a:xfrm>
            <a:off x="1331640" y="332579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Рекреац</a:t>
            </a:r>
            <a:r>
              <a:rPr lang="uk-UA" sz="2400" dirty="0" err="1" smtClean="0">
                <a:solidFill>
                  <a:schemeClr val="bg1"/>
                </a:solidFill>
              </a:rPr>
              <a:t>ія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61D8ED-EEEB-4DEE-B7F2-DE5588D5D412}"/>
              </a:ext>
            </a:extLst>
          </p:cNvPr>
          <p:cNvSpPr txBox="1"/>
          <p:nvPr/>
        </p:nvSpPr>
        <p:spPr>
          <a:xfrm>
            <a:off x="6139000" y="332579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Клас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E5BD57-E79F-4224-A7AA-FBFA77A0E054}"/>
              </a:ext>
            </a:extLst>
          </p:cNvPr>
          <p:cNvSpPr txBox="1"/>
          <p:nvPr/>
        </p:nvSpPr>
        <p:spPr>
          <a:xfrm>
            <a:off x="1655676" y="596681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Клас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E4B612-180A-4CCD-824E-E366735132E6}"/>
              </a:ext>
            </a:extLst>
          </p:cNvPr>
          <p:cNvSpPr txBox="1"/>
          <p:nvPr/>
        </p:nvSpPr>
        <p:spPr>
          <a:xfrm>
            <a:off x="6228184" y="605755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Клас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887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uk-UA" sz="2400" dirty="0" err="1" smtClean="0">
                <a:latin typeface="Book Antiqua" pitchFamily="18" charset="0"/>
              </a:rPr>
              <a:t>КЗ</a:t>
            </a:r>
            <a:r>
              <a:rPr lang="uk-UA" sz="2400" dirty="0" smtClean="0">
                <a:latin typeface="Book Antiqua" pitchFamily="18" charset="0"/>
              </a:rPr>
              <a:t> </a:t>
            </a:r>
            <a:r>
              <a:rPr lang="uk-UA" sz="2400" dirty="0" err="1" smtClean="0">
                <a:latin typeface="Book Antiqua" pitchFamily="18" charset="0"/>
              </a:rPr>
              <a:t>“Навчально-виховний</a:t>
            </a:r>
            <a:r>
              <a:rPr lang="uk-UA" sz="2400" dirty="0" smtClean="0">
                <a:latin typeface="Book Antiqua" pitchFamily="18" charset="0"/>
              </a:rPr>
              <a:t> комплекс  </a:t>
            </a:r>
            <a:r>
              <a:rPr lang="uk-UA" sz="2400" dirty="0" err="1" smtClean="0">
                <a:latin typeface="Book Antiqua" pitchFamily="18" charset="0"/>
              </a:rPr>
              <a:t>“загальноосвітня</a:t>
            </a:r>
            <a:r>
              <a:rPr lang="uk-UA" sz="2400" dirty="0" smtClean="0">
                <a:latin typeface="Book Antiqua" pitchFamily="18" charset="0"/>
              </a:rPr>
              <a:t> школа І-ІІІ ст.№13 </a:t>
            </a:r>
            <a:r>
              <a:rPr lang="uk-UA" sz="2400" dirty="0" err="1" smtClean="0">
                <a:latin typeface="Book Antiqua" pitchFamily="18" charset="0"/>
              </a:rPr>
              <a:t>-колегіум”</a:t>
            </a:r>
            <a:endParaRPr lang="uk-UA" sz="2400" dirty="0">
              <a:latin typeface="Book Antiqua" pitchFamily="18" charset="0"/>
            </a:endParaRPr>
          </a:p>
        </p:txBody>
      </p:sp>
      <p:pic>
        <p:nvPicPr>
          <p:cNvPr id="7" name="Содержимое 6" descr="обнімашки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20076" b="7358"/>
          <a:stretch>
            <a:fillRect/>
          </a:stretch>
        </p:blipFill>
        <p:spPr>
          <a:xfrm rot="20310627">
            <a:off x="220167" y="1609680"/>
            <a:ext cx="3390853" cy="1845465"/>
          </a:xfrm>
        </p:spPr>
      </p:pic>
      <p:pic>
        <p:nvPicPr>
          <p:cNvPr id="11" name="Содержимое 6" descr="обнімашки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b="24926"/>
          <a:stretch>
            <a:fillRect/>
          </a:stretch>
        </p:blipFill>
        <p:spPr>
          <a:xfrm rot="1233731">
            <a:off x="5596043" y="1505017"/>
            <a:ext cx="3325091" cy="1872208"/>
          </a:xfrm>
        </p:spPr>
      </p:pic>
      <p:pic>
        <p:nvPicPr>
          <p:cNvPr id="12" name="Содержимое 6" descr="обнімашки.jpg"/>
          <p:cNvPicPr>
            <a:picLocks noChangeAspect="1"/>
          </p:cNvPicPr>
          <p:nvPr/>
        </p:nvPicPr>
        <p:blipFill>
          <a:blip r:embed="rId4" cstate="print"/>
          <a:srcRect t="16553" b="12557"/>
          <a:stretch>
            <a:fillRect/>
          </a:stretch>
        </p:blipFill>
        <p:spPr>
          <a:xfrm rot="20444636">
            <a:off x="210215" y="4101301"/>
            <a:ext cx="3521366" cy="1872208"/>
          </a:xfrm>
          <a:prstGeom prst="rect">
            <a:avLst/>
          </a:prstGeom>
        </p:spPr>
      </p:pic>
      <p:pic>
        <p:nvPicPr>
          <p:cNvPr id="13" name="Содержимое 6" descr="обнімашки.jpg"/>
          <p:cNvPicPr>
            <a:picLocks noChangeAspect="1"/>
          </p:cNvPicPr>
          <p:nvPr/>
        </p:nvPicPr>
        <p:blipFill>
          <a:blip r:embed="rId5" cstate="print"/>
          <a:srcRect t="11869" b="19883"/>
          <a:stretch>
            <a:fillRect/>
          </a:stretch>
        </p:blipFill>
        <p:spPr>
          <a:xfrm rot="1300293">
            <a:off x="5508104" y="4365104"/>
            <a:ext cx="3235614" cy="1656184"/>
          </a:xfrm>
          <a:prstGeom prst="rect">
            <a:avLst/>
          </a:prstGeom>
        </p:spPr>
      </p:pic>
      <p:pic>
        <p:nvPicPr>
          <p:cNvPr id="10" name="Содержимое 6" descr="обнімашки.jpg"/>
          <p:cNvPicPr>
            <a:picLocks noChangeAspect="1"/>
          </p:cNvPicPr>
          <p:nvPr/>
        </p:nvPicPr>
        <p:blipFill>
          <a:blip r:embed="rId6" cstate="print"/>
          <a:srcRect b="13889"/>
          <a:stretch>
            <a:fillRect/>
          </a:stretch>
        </p:blipFill>
        <p:spPr>
          <a:xfrm>
            <a:off x="3635896" y="1412776"/>
            <a:ext cx="1928826" cy="2214578"/>
          </a:xfrm>
          <a:prstGeom prst="rect">
            <a:avLst/>
          </a:prstGeom>
        </p:spPr>
      </p:pic>
      <p:pic>
        <p:nvPicPr>
          <p:cNvPr id="15" name="Содержимое 6" descr="обнімашк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4077072"/>
            <a:ext cx="1928826" cy="2571768"/>
          </a:xfrm>
          <a:prstGeom prst="rect">
            <a:avLst/>
          </a:prstGeom>
        </p:spPr>
      </p:pic>
    </p:spTree>
  </p:cSld>
  <p:clrMapOvr>
    <a:masterClrMapping/>
  </p:clrMapOvr>
  <p:transition advTm="854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uper\Desktop\IMG-2a1449b238dc1b2f0b72f76d6a1b8af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857628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super\Desktop\IMG-861b52aec1fa7bb9c58f44258909e868-V.jpg"/>
          <p:cNvPicPr>
            <a:picLocks noChangeAspect="1" noChangeArrowheads="1"/>
          </p:cNvPicPr>
          <p:nvPr/>
        </p:nvPicPr>
        <p:blipFill>
          <a:blip r:embed="rId3" cstate="print"/>
          <a:srcRect t="20218" b="16245"/>
          <a:stretch>
            <a:fillRect/>
          </a:stretch>
        </p:blipFill>
        <p:spPr bwMode="auto">
          <a:xfrm>
            <a:off x="4929190" y="3857628"/>
            <a:ext cx="3643338" cy="2778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super\Desktop\IMG-d8f71695dee7d9614145eb08f6fa20e6-V.jpg"/>
          <p:cNvPicPr>
            <a:picLocks noChangeAspect="1" noChangeArrowheads="1"/>
          </p:cNvPicPr>
          <p:nvPr/>
        </p:nvPicPr>
        <p:blipFill>
          <a:blip r:embed="rId4" cstate="print"/>
          <a:srcRect t="23188" r="3774" b="13043"/>
          <a:stretch>
            <a:fillRect/>
          </a:stretch>
        </p:blipFill>
        <p:spPr bwMode="auto">
          <a:xfrm>
            <a:off x="357158" y="785794"/>
            <a:ext cx="364333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super\Desktop\IMG-04dd037e9d6c317effb8ea541750b7b3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928670"/>
            <a:ext cx="3636932" cy="2727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00232" y="357166"/>
            <a:ext cx="53578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Загальноосвітня школа І-ІІІ ст. №1</a:t>
            </a:r>
            <a:endParaRPr lang="ru-RU" dirty="0"/>
          </a:p>
        </p:txBody>
      </p:sp>
    </p:spTree>
  </p:cSld>
  <p:clrMapOvr>
    <a:masterClrMapping/>
  </p:clrMapOvr>
  <p:transition advTm="792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обнімашки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4071942"/>
            <a:ext cx="3390853" cy="2543139"/>
          </a:xfrm>
        </p:spPr>
      </p:pic>
      <p:pic>
        <p:nvPicPr>
          <p:cNvPr id="11" name="Содержимое 6" descr="обнімашки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72200" y="3140968"/>
            <a:ext cx="2460567" cy="3279371"/>
          </a:xfrm>
        </p:spPr>
      </p:pic>
      <p:pic>
        <p:nvPicPr>
          <p:cNvPr id="13" name="Содержимое 6" descr="обнімаш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571480"/>
            <a:ext cx="3235614" cy="2426710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571472" y="142852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Освітнє</a:t>
            </a:r>
            <a:r>
              <a:rPr kumimoji="0" lang="uk-UA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середовище (класи)</a:t>
            </a: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Содержимое 6" descr="обнімаш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3214686"/>
            <a:ext cx="2553908" cy="3405210"/>
          </a:xfrm>
          <a:prstGeom prst="rect">
            <a:avLst/>
          </a:prstGeom>
        </p:spPr>
      </p:pic>
      <p:pic>
        <p:nvPicPr>
          <p:cNvPr id="19" name="Содержимое 6" descr="обнімашк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73317">
            <a:off x="265051" y="1092102"/>
            <a:ext cx="1835696" cy="2447595"/>
          </a:xfrm>
          <a:prstGeom prst="rect">
            <a:avLst/>
          </a:prstGeom>
        </p:spPr>
      </p:pic>
      <p:pic>
        <p:nvPicPr>
          <p:cNvPr id="12" name="Содержимое 6" descr="обнімашки.jpg"/>
          <p:cNvPicPr>
            <a:picLocks noChangeAspect="1"/>
          </p:cNvPicPr>
          <p:nvPr/>
        </p:nvPicPr>
        <p:blipFill>
          <a:blip r:embed="rId7" cstate="print"/>
          <a:srcRect l="9371" r="9517"/>
          <a:stretch>
            <a:fillRect/>
          </a:stretch>
        </p:blipFill>
        <p:spPr>
          <a:xfrm rot="1305054">
            <a:off x="6972280" y="1128072"/>
            <a:ext cx="1912189" cy="1768090"/>
          </a:xfrm>
          <a:prstGeom prst="rect">
            <a:avLst/>
          </a:prstGeom>
        </p:spPr>
      </p:pic>
      <p:pic>
        <p:nvPicPr>
          <p:cNvPr id="10" name="Содержимое 6" descr="обнімашк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85918" y="1142984"/>
            <a:ext cx="2232437" cy="2976583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super\Desktop\20180827_113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571900" cy="2393173"/>
          </a:xfrm>
          <a:prstGeom prst="rect">
            <a:avLst/>
          </a:prstGeom>
          <a:noFill/>
        </p:spPr>
      </p:pic>
      <p:pic>
        <p:nvPicPr>
          <p:cNvPr id="8" name="Picture 2" descr="C:\Users\super\Desktop\20180827_112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14356"/>
            <a:ext cx="364333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 descr="C:\Users\super\Desktop\20180827_112747.jpg"/>
          <p:cNvPicPr>
            <a:picLocks noChangeAspect="1" noChangeArrowheads="1"/>
          </p:cNvPicPr>
          <p:nvPr/>
        </p:nvPicPr>
        <p:blipFill>
          <a:blip r:embed="rId4" cstate="print"/>
          <a:srcRect t="26722" r="6199"/>
          <a:stretch>
            <a:fillRect/>
          </a:stretch>
        </p:blipFill>
        <p:spPr bwMode="auto">
          <a:xfrm rot="5400000" flipV="1">
            <a:off x="5679302" y="3750459"/>
            <a:ext cx="3286123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5" descr="C:\Users\super\Desktop\20180827_113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7"/>
            <a:ext cx="3571900" cy="2393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4" descr="C:\Users\super\Desktop\20180827_112605.jpg"/>
          <p:cNvPicPr>
            <a:picLocks noChangeAspect="1" noChangeArrowheads="1"/>
          </p:cNvPicPr>
          <p:nvPr/>
        </p:nvPicPr>
        <p:blipFill>
          <a:blip r:embed="rId5" cstate="print"/>
          <a:srcRect l="12810" r="7025" b="1900"/>
          <a:stretch>
            <a:fillRect/>
          </a:stretch>
        </p:blipFill>
        <p:spPr bwMode="auto">
          <a:xfrm>
            <a:off x="1643042" y="3643314"/>
            <a:ext cx="364333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000232" y="357166"/>
            <a:ext cx="53578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Загальноосвітня школа І-ІІІ ст. №1</a:t>
            </a:r>
            <a:endParaRPr lang="ru-RU" dirty="0"/>
          </a:p>
        </p:txBody>
      </p:sp>
    </p:spTree>
  </p:cSld>
  <p:clrMapOvr>
    <a:masterClrMapping/>
  </p:clrMapOvr>
  <p:transition advTm="756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467640" y="274680"/>
            <a:ext cx="8218800" cy="6336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/>
              <a:t>Загальноосвітня школа І-ІІІ ст. №2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60000" y="1080000"/>
            <a:ext cx="3888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60000" y="3960000"/>
            <a:ext cx="3888000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680000" y="1109520"/>
            <a:ext cx="3960000" cy="249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744080" y="4031999"/>
            <a:ext cx="425592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20000" y="3600000"/>
            <a:ext cx="3384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Нові меблі в НУШ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8000" y="3600000"/>
            <a:ext cx="3888000" cy="603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Оформлення стін у класній кімнаті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00" y="6552000"/>
            <a:ext cx="3960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Зона відпочинку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4080" y="6552000"/>
            <a:ext cx="432792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Щоденні новини</a:t>
            </a:r>
          </a:p>
        </p:txBody>
      </p:sp>
    </p:spTree>
  </p:cSld>
  <p:clrMapOvr>
    <a:masterClrMapping/>
  </p:clrMapOvr>
  <p:transition advTm="848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467640" y="274680"/>
            <a:ext cx="8218800" cy="6336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/>
              <a:t>Загальноосвітня школа І-ІІІ ст. №2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2000" y="3574440"/>
            <a:ext cx="5184000" cy="603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Оформлення коридору в початковій школі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749120" y="1080000"/>
            <a:ext cx="3962879" cy="255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63239" y="1080000"/>
            <a:ext cx="3956760" cy="249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32000" y="3960000"/>
            <a:ext cx="396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752000" y="3960000"/>
            <a:ext cx="4031999" cy="2558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1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18058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/>
              <a:t>Спеціалізована</a:t>
            </a:r>
            <a:r>
              <a:rPr lang="ru-RU" sz="2400" dirty="0" smtClean="0"/>
              <a:t> школа І-ІІІ ст.№3 </a:t>
            </a:r>
            <a:r>
              <a:rPr lang="ru-RU" sz="2400" dirty="0" err="1" smtClean="0"/>
              <a:t>ім.Лесі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Українки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45024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Admin\Desktop\нуш\IMG_20180824_131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2601">
            <a:off x="4701392" y="1585838"/>
            <a:ext cx="39370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200" y="3657600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92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нуш\IMG_20180823_131954_BURS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08720"/>
            <a:ext cx="391160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dmin\Desktop\нуш\IMG_20180823_133749_BUR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4812">
            <a:off x="4558078" y="3345896"/>
            <a:ext cx="38862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Admin\Desktop\нуш\IMG_20180823_133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26507">
            <a:off x="390482" y="120929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Спеціалізована</a:t>
            </a:r>
            <a:r>
              <a:rPr lang="ru-RU" sz="2400" dirty="0" smtClean="0"/>
              <a:t> школа І-ІІІ ст.№3 </a:t>
            </a:r>
            <a:r>
              <a:rPr lang="ru-RU" sz="2400" dirty="0" err="1" smtClean="0"/>
              <a:t>ім.Лесі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Українки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89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нуш\IMG_20180828_085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0605">
            <a:off x="666787" y="1128161"/>
            <a:ext cx="391160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490066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latin typeface="Book Antiqua" pitchFamily="18" charset="0"/>
              </a:rPr>
              <a:t>Спеціалізована</a:t>
            </a:r>
            <a:r>
              <a:rPr lang="ru-RU" sz="2400" dirty="0" smtClean="0">
                <a:latin typeface="Book Antiqua" pitchFamily="18" charset="0"/>
              </a:rPr>
              <a:t> школа І-ІІІ ст.№3 </a:t>
            </a:r>
            <a:r>
              <a:rPr lang="ru-RU" sz="2400" dirty="0" err="1" smtClean="0">
                <a:latin typeface="Book Antiqua" pitchFamily="18" charset="0"/>
              </a:rPr>
              <a:t>ім.Лесі</a:t>
            </a:r>
            <a:r>
              <a:rPr lang="ru-RU" sz="2400" dirty="0" smtClean="0">
                <a:latin typeface="Book Antiqua" pitchFamily="18" charset="0"/>
              </a:rPr>
              <a:t> </a:t>
            </a:r>
            <a:r>
              <a:rPr lang="ru-RU" sz="2400" dirty="0" err="1" smtClean="0">
                <a:latin typeface="Book Antiqua" pitchFamily="18" charset="0"/>
              </a:rPr>
              <a:t>Українки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5" name="Picture 2" descr="C:\Users\Admin\Desktop\нуш\IMG_20180828_085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rot="1198670">
            <a:off x="5303255" y="1009177"/>
            <a:ext cx="2971800" cy="396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3543300"/>
            <a:ext cx="38608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65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3050"/>
            <a:ext cx="7704856" cy="635670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Загальноосвітня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школа І-ІІІ ст. № 5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Содержимое 10" descr="IMG_20180823_1118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3" y="1268760"/>
            <a:ext cx="3512549" cy="2232248"/>
          </a:xfrm>
        </p:spPr>
      </p:pic>
      <p:pic>
        <p:nvPicPr>
          <p:cNvPr id="13" name="Содержимое 12" descr="IMG_20180823_1120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3856065" cy="2232248"/>
          </a:xfrm>
        </p:spPr>
      </p:pic>
      <p:pic>
        <p:nvPicPr>
          <p:cNvPr id="39" name="Рисунок 38" descr="IMG_20180823_111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45024"/>
            <a:ext cx="3500494" cy="2570058"/>
          </a:xfrm>
          <a:prstGeom prst="rect">
            <a:avLst/>
          </a:prstGeom>
        </p:spPr>
      </p:pic>
      <p:pic>
        <p:nvPicPr>
          <p:cNvPr id="41" name="Рисунок 40" descr="IMG_20180823_112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645024"/>
            <a:ext cx="3857652" cy="2498620"/>
          </a:xfrm>
          <a:prstGeom prst="rect">
            <a:avLst/>
          </a:prstGeom>
        </p:spPr>
      </p:pic>
    </p:spTree>
  </p:cSld>
  <p:clrMapOvr>
    <a:masterClrMapping/>
  </p:clrMapOvr>
  <p:transition advTm="8578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259</TotalTime>
  <Words>225</Words>
  <Application>Microsoft Office PowerPoint</Application>
  <PresentationFormat>Экран (4:3)</PresentationFormat>
  <Paragraphs>44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НОВА УКРАЇНСЬКА ШКОЛА</vt:lpstr>
      <vt:lpstr>Слайд 2</vt:lpstr>
      <vt:lpstr>Слайд 3</vt:lpstr>
      <vt:lpstr>Загальноосвітня школа І-ІІІ ст. №2</vt:lpstr>
      <vt:lpstr>Загальноосвітня школа І-ІІІ ст. №2</vt:lpstr>
      <vt:lpstr>Спеціалізована школа І-ІІІ ст.№3 ім.Лесі Українки</vt:lpstr>
      <vt:lpstr>Спеціалізована школа І-ІІІ ст.№3 ім.Лесі Українки</vt:lpstr>
      <vt:lpstr>Спеціалізована школа І-ІІІ ст.№3 ім.Лесі Українки</vt:lpstr>
      <vt:lpstr>Загальноосвітня школа І-ІІІ ст. № 5</vt:lpstr>
      <vt:lpstr> Освітнє середовище початкової школи   ЗЗСО І-ІІ ст. № 6 </vt:lpstr>
      <vt:lpstr>Слайд 11</vt:lpstr>
      <vt:lpstr>Слайд 12</vt:lpstr>
      <vt:lpstr>Загальноосвітня школа І-ІІІ ст. №8 </vt:lpstr>
      <vt:lpstr>Загальноосвітня школа І-ІІІ ст. №8 </vt:lpstr>
      <vt:lpstr>Освітнє середовище НУШ ЗОШ І-ІІІ ст.  №10 м. Ковеля (навчальні кабінети)</vt:lpstr>
      <vt:lpstr>Слайд 16</vt:lpstr>
      <vt:lpstr>Слайд 17</vt:lpstr>
      <vt:lpstr>НВК ЗОШ І-ІІІ ст. №11-ліцей</vt:lpstr>
      <vt:lpstr>КЗ “Навчально-виховний комплекс  “загальноосвітня школа І-ІІІ ст.№13 -колегіум”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31</cp:revision>
  <dcterms:created xsi:type="dcterms:W3CDTF">2018-08-27T10:22:19Z</dcterms:created>
  <dcterms:modified xsi:type="dcterms:W3CDTF">2018-08-27T14:57:20Z</dcterms:modified>
</cp:coreProperties>
</file>